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21"/>
  </p:notesMasterIdLst>
  <p:sldIdLst>
    <p:sldId id="257" r:id="rId3"/>
    <p:sldId id="349" r:id="rId4"/>
    <p:sldId id="453" r:id="rId5"/>
    <p:sldId id="472" r:id="rId6"/>
    <p:sldId id="552" r:id="rId7"/>
    <p:sldId id="481" r:id="rId8"/>
    <p:sldId id="553" r:id="rId9"/>
    <p:sldId id="456" r:id="rId10"/>
    <p:sldId id="455" r:id="rId11"/>
    <p:sldId id="554" r:id="rId12"/>
    <p:sldId id="457" r:id="rId13"/>
    <p:sldId id="555" r:id="rId14"/>
    <p:sldId id="556" r:id="rId15"/>
    <p:sldId id="557" r:id="rId16"/>
    <p:sldId id="558" r:id="rId17"/>
    <p:sldId id="559" r:id="rId18"/>
    <p:sldId id="562" r:id="rId19"/>
    <p:sldId id="56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10" autoAdjust="0"/>
    <p:restoredTop sz="94660"/>
  </p:normalViewPr>
  <p:slideViewPr>
    <p:cSldViewPr>
      <p:cViewPr varScale="1">
        <p:scale>
          <a:sx n="92" d="100"/>
          <a:sy n="92" d="100"/>
        </p:scale>
        <p:origin x="121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8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42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0161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734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078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452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704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349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64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27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170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89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042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82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755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53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61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PCA9557: REMOTE 8-BIT I</a:t>
            </a:r>
            <a:r>
              <a:rPr lang="en-US" altLang="zh-CN" sz="3200" b="1" baseline="30000" dirty="0" smtClean="0">
                <a:solidFill>
                  <a:srgbClr val="A50021"/>
                </a:solidFill>
              </a:rPr>
              <a:t>2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C AND </a:t>
            </a:r>
            <a:r>
              <a:rPr lang="en-US" altLang="zh-CN" sz="3200" b="1" dirty="0" err="1" smtClean="0">
                <a:solidFill>
                  <a:srgbClr val="A50021"/>
                </a:solidFill>
              </a:rPr>
              <a:t>SMBus</a:t>
            </a:r>
            <a:r>
              <a:rPr lang="en-US" altLang="zh-CN" sz="3200" b="1" dirty="0" smtClean="0">
                <a:solidFill>
                  <a:srgbClr val="A50021"/>
                </a:solidFill>
              </a:rPr>
              <a:t> LOW-POWER I/O EXPANDER</a:t>
            </a:r>
            <a:br>
              <a:rPr lang="en-US" altLang="zh-CN" sz="3200" b="1" dirty="0" smtClean="0">
                <a:solidFill>
                  <a:srgbClr val="A50021"/>
                </a:solidFill>
              </a:rPr>
            </a:b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Input Port 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800" dirty="0" smtClean="0"/>
              <a:t>Reflects the incoming logic levels of the pins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All pins no matter whether a pin is an input or an output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default value is determined by the externally applied logic level 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3645024"/>
            <a:ext cx="8413601" cy="1061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Output Port 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Shows the outgoing logic levels of the pins defined as outputs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Bit values in this register have no effect on pins defined as inputs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reads from this register reflect the value that is in the flip-flop controlling the output selection, not the actual pin value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149080"/>
            <a:ext cx="8269585" cy="939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Polarity Inversion </a:t>
            </a:r>
            <a:r>
              <a:rPr lang="en-US" sz="3200" b="1" dirty="0" smtClean="0"/>
              <a:t>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Inverts the polarity of input pins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a bit in this register is set, the corresponding port pin's polarity is inverted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a bit in this register is cleared, the corresponding port pin's original polarity is retained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05064"/>
            <a:ext cx="8604448" cy="94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Configuration </a:t>
            </a:r>
            <a:r>
              <a:rPr lang="en-US" sz="3200" b="1" dirty="0" smtClean="0"/>
              <a:t>Register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Configures the directions of the I/O pins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a bit in this register is set to 1, the corresponding port pin is enabled as an input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a bit in this register is cleared, the corresponding port pin is enabled as an output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077072"/>
            <a:ext cx="8764116" cy="95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Write Operation</a:t>
            </a:r>
            <a:endParaRPr lang="en-GB" sz="32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1988840"/>
            <a:ext cx="8892480" cy="26747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15816" y="4725144"/>
            <a:ext cx="26098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Write Operation</a:t>
            </a:r>
            <a:endParaRPr lang="en-GB" sz="32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016" y="2447925"/>
            <a:ext cx="8892480" cy="1647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23728" y="4293096"/>
            <a:ext cx="4419997" cy="355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44356" y="3369692"/>
            <a:ext cx="178308" cy="200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 smtClean="0"/>
              <a:t>Read</a:t>
            </a:r>
            <a:r>
              <a:rPr lang="en-US" sz="3200" dirty="0" smtClean="0"/>
              <a:t> Operation</a:t>
            </a:r>
            <a:endParaRPr lang="en-GB" sz="32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82249"/>
            <a:ext cx="8724106" cy="269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4653136"/>
            <a:ext cx="2060451" cy="301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204200" cy="764704"/>
          </a:xfrm>
        </p:spPr>
        <p:txBody>
          <a:bodyPr/>
          <a:lstStyle/>
          <a:p>
            <a:r>
              <a:rPr lang="en-GB" sz="3200" dirty="0" smtClean="0"/>
              <a:t>I</a:t>
            </a:r>
            <a:r>
              <a:rPr lang="en-GB" sz="3200" baseline="30000" dirty="0" smtClean="0"/>
              <a:t>2</a:t>
            </a:r>
            <a:r>
              <a:rPr lang="en-GB" sz="3200" dirty="0" smtClean="0"/>
              <a:t>C on S700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765667"/>
            <a:ext cx="6905774" cy="6092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0"/>
            <a:ext cx="8204200" cy="1484784"/>
          </a:xfrm>
        </p:spPr>
        <p:txBody>
          <a:bodyPr/>
          <a:lstStyle/>
          <a:p>
            <a:r>
              <a:rPr lang="en-GB" sz="3200" dirty="0" smtClean="0"/>
              <a:t>Digital LED Tubes on S700</a:t>
            </a:r>
            <a:endParaRPr lang="en-GB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1772816"/>
            <a:ext cx="3384376" cy="2042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07904" y="1772816"/>
            <a:ext cx="1384879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4088" y="1844824"/>
            <a:ext cx="2522414" cy="2276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1560" y="4028007"/>
            <a:ext cx="7846467" cy="2829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652120" y="6321549"/>
            <a:ext cx="1419217" cy="536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755576" y="54868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smtClean="0"/>
              <a:t>Reference Books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67544" y="2708920"/>
            <a:ext cx="832085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en-US" sz="2800" dirty="0" smtClean="0"/>
              <a:t>REMOTE 8-BIT I2C AND </a:t>
            </a:r>
            <a:r>
              <a:rPr lang="en-US" sz="2800" dirty="0" err="1" smtClean="0"/>
              <a:t>SMBus</a:t>
            </a:r>
            <a:r>
              <a:rPr lang="en-US" sz="2800" dirty="0" smtClean="0"/>
              <a:t> LOW-POWER I/O EXPANDER WITH RESET AND CONFIGURATION REGISTERS</a:t>
            </a:r>
            <a:endParaRPr kumimoji="1" lang="en-GB" sz="28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Chip Description and Key Features</a:t>
            </a:r>
            <a:endParaRPr lang="en-GB" sz="3200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51520" y="1700808"/>
            <a:ext cx="8758808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8-bit I/O expander for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bus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I</a:t>
            </a:r>
            <a:r>
              <a:rPr lang="en-US" baseline="30000" dirty="0" smtClean="0"/>
              <a:t>2</a:t>
            </a:r>
            <a:r>
              <a:rPr lang="en-US" dirty="0" smtClean="0"/>
              <a:t>C to parallel port expander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400-kHz fast I</a:t>
            </a:r>
            <a:r>
              <a:rPr lang="en-US" baseline="30000" dirty="0" smtClean="0"/>
              <a:t>2</a:t>
            </a:r>
            <a:r>
              <a:rPr lang="en-US" dirty="0" smtClean="0"/>
              <a:t>C bus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3 hardware address pins allow for use of up to 8 devices on I</a:t>
            </a:r>
            <a:r>
              <a:rPr lang="en-US" baseline="30000" dirty="0" smtClean="0"/>
              <a:t>2</a:t>
            </a:r>
            <a:r>
              <a:rPr lang="en-US" dirty="0" smtClean="0"/>
              <a:t>C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fr-FR" dirty="0" smtClean="0"/>
              <a:t>Noise filter on SCL/SDA inputs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General-purpose remote I/O expansion for most microcontroller families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At power on, the I/Os are configured as inputs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I/Os can be programmed by I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C master to be as either inputs or outputs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Latched outputs with high current drive maximum capability for directly driving LEDs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Data for each input or output is kept in the corresponding input or output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The polarity of the input port register can be inverted with the polarity inversion register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Package &amp; Pins</a:t>
            </a:r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1772816"/>
            <a:ext cx="3887515" cy="4012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3203848" y="5949280"/>
            <a:ext cx="3025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Top-side marking: </a:t>
            </a:r>
            <a:r>
              <a:rPr lang="en-US" dirty="0" smtClean="0"/>
              <a:t>PD557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Logic Diagram</a:t>
            </a:r>
            <a:endParaRPr lang="en-GB" sz="3200" dirty="0">
              <a:solidFill>
                <a:schemeClr val="tx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916832"/>
            <a:ext cx="8527306" cy="4695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I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C Protocol Review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400" dirty="0" smtClean="0">
                <a:ea typeface="新細明體" pitchFamily="18" charset="-120"/>
              </a:rPr>
              <a:t>Two lines: the serial clock (SCL) and serial data (SDA)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000" dirty="0" smtClean="0">
                <a:ea typeface="新細明體" pitchFamily="18" charset="-120"/>
              </a:rPr>
              <a:t>Connected to a positive supply through a pull-up resistor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400" dirty="0" smtClean="0">
                <a:ea typeface="新細明體" pitchFamily="18" charset="-120"/>
              </a:rPr>
              <a:t>Communication is </a:t>
            </a:r>
            <a:r>
              <a:rPr lang="en-US" sz="2400" dirty="0" smtClean="0"/>
              <a:t>initiated by a master sending a start condition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high-to-low transition on the SDA &amp; the SCL input is high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After the start condition, the device address byte is sent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Most-significant bit (MSB) first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000" dirty="0" smtClean="0">
                <a:ea typeface="新細明體" pitchFamily="18" charset="-120"/>
              </a:rPr>
              <a:t>Followed by </a:t>
            </a:r>
            <a:r>
              <a:rPr lang="en-US" sz="2000" dirty="0" smtClean="0"/>
              <a:t>the data direction bit (R/W)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After receiving the valid address byte, the device having this address responds with an ACK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low on the SDA during the high of the ACK-related clock pulse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I</a:t>
            </a:r>
            <a:r>
              <a:rPr lang="en-US" sz="3200" b="1" baseline="30000" dirty="0" smtClean="0">
                <a:solidFill>
                  <a:schemeClr val="tx1"/>
                </a:solidFill>
              </a:rPr>
              <a:t>2</a:t>
            </a:r>
            <a:r>
              <a:rPr lang="en-US" sz="3200" b="1" dirty="0" smtClean="0">
                <a:solidFill>
                  <a:schemeClr val="tx1"/>
                </a:solidFill>
              </a:rPr>
              <a:t>C Protocol Review Cont.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400" dirty="0" smtClean="0">
                <a:ea typeface="新細明體" pitchFamily="18" charset="-120"/>
              </a:rPr>
              <a:t>Data transfer begins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Only one data bit is transferred during each clock pulse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Any number of data bytes can be transferred from the transmitter to the receiver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Each byte of eight bits is followed by one ACK bit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The transmitter must release the SDA line</a:t>
            </a:r>
          </a:p>
          <a:p>
            <a:pPr marL="1257300" lvl="2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dirty="0" smtClean="0"/>
              <a:t>The receiver must pull down the SDA line during the ACK clock pulse</a:t>
            </a:r>
            <a:endParaRPr kumimoji="1" lang="en-US" altLang="zh-TW" dirty="0" smtClean="0">
              <a:ea typeface="新細明體" pitchFamily="18" charset="-120"/>
            </a:endParaRP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kumimoji="1" lang="en-US" altLang="zh-TW" sz="2400" dirty="0" smtClean="0">
                <a:ea typeface="新細明體" pitchFamily="18" charset="-120"/>
              </a:rPr>
              <a:t>Master will stop the transmission by issuing a stop condition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 low-to-high transition on the SDA &amp; the SCL input is high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kumimoji="1" lang="en-US" altLang="zh-TW" sz="2200" dirty="0" smtClean="0"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Device Address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address of the PCA9557 is shown as follows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</a:pPr>
            <a:endParaRPr lang="en-US" sz="20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2060848"/>
            <a:ext cx="3168352" cy="153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3717032"/>
            <a:ext cx="5398368" cy="2745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4341980" y="2564904"/>
            <a:ext cx="48020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R/~W: a high (1) indicates a read operation, </a:t>
            </a:r>
          </a:p>
          <a:p>
            <a:r>
              <a:rPr lang="en-US" dirty="0" smtClean="0"/>
              <a:t>while a low (0) selects a write operation.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Control Register &amp; Command Byte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After the successful ACK of the address type, the bus master sends a command byte that is stored in the control register in the PCA9557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Command bytes are used to specify the operation and the internal registers that will be affected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endParaRPr lang="en-GB" sz="2400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99" y="3446668"/>
            <a:ext cx="3341167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3933056"/>
            <a:ext cx="2088232" cy="24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4098" y="4437112"/>
            <a:ext cx="8889902" cy="1684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8670</TotalTime>
  <Words>624</Words>
  <Application>Microsoft Office PowerPoint</Application>
  <PresentationFormat>全屏显示(4:3)</PresentationFormat>
  <Paragraphs>82</Paragraphs>
  <Slides>18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29" baseType="lpstr">
      <vt:lpstr>Monotype Sorts</vt:lpstr>
      <vt:lpstr>新細明體</vt:lpstr>
      <vt:lpstr>宋体</vt:lpstr>
      <vt:lpstr>Arial</vt:lpstr>
      <vt:lpstr>Arial Black</vt:lpstr>
      <vt:lpstr>Calibri</vt:lpstr>
      <vt:lpstr>Tahoma</vt:lpstr>
      <vt:lpstr>Times New Roman</vt:lpstr>
      <vt:lpstr>Wingdings</vt:lpstr>
      <vt:lpstr>Office 主题</vt:lpstr>
      <vt:lpstr>1_stallings</vt:lpstr>
      <vt:lpstr>PCA9557: REMOTE 8-BIT I2C AND SMBus LOW-POWER I/O EXPANDER </vt:lpstr>
      <vt:lpstr>PowerPoint 演示文稿</vt:lpstr>
      <vt:lpstr>Chip Description and Key Features</vt:lpstr>
      <vt:lpstr>Package &amp; Pins</vt:lpstr>
      <vt:lpstr>Logic Diagram</vt:lpstr>
      <vt:lpstr>I2C Protocol Review</vt:lpstr>
      <vt:lpstr>I2C Protocol Review Cont.</vt:lpstr>
      <vt:lpstr>Device Address</vt:lpstr>
      <vt:lpstr>Control Register &amp; Command Byte</vt:lpstr>
      <vt:lpstr>Input Port Register</vt:lpstr>
      <vt:lpstr>Output Port Register</vt:lpstr>
      <vt:lpstr>Polarity Inversion Register</vt:lpstr>
      <vt:lpstr>Configuration Register</vt:lpstr>
      <vt:lpstr>Write Operation</vt:lpstr>
      <vt:lpstr>Write Operation</vt:lpstr>
      <vt:lpstr>Read Operation</vt:lpstr>
      <vt:lpstr>I2C on S700</vt:lpstr>
      <vt:lpstr>Digital LED Tubes on S700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373</cp:revision>
  <dcterms:created xsi:type="dcterms:W3CDTF">2012-02-15T06:15:34Z</dcterms:created>
  <dcterms:modified xsi:type="dcterms:W3CDTF">2014-02-25T03:39:45Z</dcterms:modified>
</cp:coreProperties>
</file>